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ko-KR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그림을 추가하려면 아이콘을 클릭하십시오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E9B058-6C6A-4503-9BC2-9A769E9F2D9D}" type="datetimeFigureOut">
              <a:rPr lang="ko-KR" altLang="en-US" smtClean="0"/>
              <a:t>2009-10-11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4A452C-0E66-4A1F-967A-3FF20AA897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1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1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1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1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1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1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1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1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1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1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vietnameseworkersabroad.files.wordpress.com/2009/03/human-wrists1.jpg" TargetMode="External"/><Relationship Id="rId2" Type="http://schemas.openxmlformats.org/officeDocument/2006/relationships/hyperlink" Target="http://www.unodc.org/unodc/en/human-trafficking/what-is-human-traffickin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uffingtonpost.com/catholic-relief-services/blinded_b_205602.html?view=print/" TargetMode="External"/><Relationship Id="rId5" Type="http://schemas.openxmlformats.org/officeDocument/2006/relationships/hyperlink" Target="http://news.wbru.com/wp-content/uploads/2009/04/mvcorks.jpg" TargetMode="External"/><Relationship Id="rId4" Type="http://schemas.openxmlformats.org/officeDocument/2006/relationships/hyperlink" Target="http://www.humantrafficking.org.uk/images/human%20trafficking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229600" cy="1828800"/>
          </a:xfrm>
        </p:spPr>
        <p:txBody>
          <a:bodyPr/>
          <a:lstStyle/>
          <a:p>
            <a:r>
              <a:rPr lang="en-US" altLang="ko-KR" dirty="0" err="1" smtClean="0"/>
              <a:t>HuMAN</a:t>
            </a:r>
            <a:r>
              <a:rPr lang="en-US" altLang="ko-KR" dirty="0" smtClean="0"/>
              <a:t> TRAFFICKING</a:t>
            </a:r>
            <a:br>
              <a:rPr lang="en-US" altLang="ko-KR" dirty="0" smtClean="0"/>
            </a:br>
            <a:r>
              <a:rPr lang="en-US" altLang="ko-KR" dirty="0" smtClean="0"/>
              <a:t>STOP IT </a:t>
            </a:r>
            <a:r>
              <a:rPr lang="en-US" altLang="ko-KR" sz="6600" i="1" u="sng" dirty="0" smtClean="0"/>
              <a:t>NOW</a:t>
            </a:r>
            <a:endParaRPr lang="ko-KR" altLang="en-US" i="1" u="sng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 descr="C:\Users\이재호\Pictures\human-wrist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421266"/>
            <a:ext cx="4357718" cy="4436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이재호\Pictures\human%20traffick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2242"/>
            <a:ext cx="9144000" cy="6920241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WHAT IS HUMAN TRAFFICKING?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709160"/>
          </a:xfrm>
        </p:spPr>
        <p:txBody>
          <a:bodyPr/>
          <a:lstStyle/>
          <a:p>
            <a:pPr lvl="1"/>
            <a:r>
              <a:rPr lang="en-US" altLang="ko-KR" dirty="0" smtClean="0"/>
              <a:t>Human trafficking is when a person or a group of people are sold to “slavery” involuntarily.</a:t>
            </a:r>
          </a:p>
          <a:p>
            <a:pPr lvl="1"/>
            <a:r>
              <a:rPr lang="en-US" altLang="ko-KR" dirty="0" smtClean="0"/>
              <a:t>Victims of human trafficking are deceived, tricked, and forced to do work that they do not want to do, for FREE</a:t>
            </a:r>
          </a:p>
          <a:p>
            <a:pPr lvl="1"/>
            <a:r>
              <a:rPr lang="en-US" altLang="ko-KR" dirty="0" smtClean="0"/>
              <a:t>Victims are drugged and threatened, fighting for their own lives the victims do whatever they tell them to do</a:t>
            </a:r>
          </a:p>
          <a:p>
            <a:pPr lvl="1"/>
            <a:r>
              <a:rPr lang="en-US" altLang="ko-KR" dirty="0" smtClean="0"/>
              <a:t>Sometimes unknowingly however many times victims are forced to go to other countries where they cannot runaway, also passports and any other items that makes travelling possible.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이재호\Pictures\mvcor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357430"/>
            <a:ext cx="2714676" cy="361956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FORMS and STAGES OF HUMAN TRAFFICKING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709160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Sexual reasons – victims become prostitutes but are not paid by their clients, their “owner” takes  the money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Labor – free labor is done </a:t>
            </a:r>
          </a:p>
          <a:p>
            <a:pPr>
              <a:buNone/>
            </a:pPr>
            <a:r>
              <a:rPr lang="en-US" altLang="ko-KR" dirty="0" smtClean="0">
                <a:solidFill>
                  <a:schemeClr val="bg1"/>
                </a:solidFill>
              </a:rPr>
              <a:t>by the victims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1. Transportation – Victims</a:t>
            </a:r>
          </a:p>
          <a:p>
            <a:pPr>
              <a:buNone/>
            </a:pPr>
            <a:r>
              <a:rPr lang="en-US" altLang="ko-KR" dirty="0" smtClean="0">
                <a:solidFill>
                  <a:schemeClr val="bg1"/>
                </a:solidFill>
              </a:rPr>
              <a:t> are sold to other countries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2. Abduction – Victims are 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chemeClr val="bg1"/>
                </a:solidFill>
              </a:rPr>
              <a:t>kidnapped and taken by force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3. Purpose – Victims are </a:t>
            </a:r>
          </a:p>
          <a:p>
            <a:pPr>
              <a:buNone/>
            </a:pPr>
            <a:r>
              <a:rPr lang="en-US" altLang="ko-KR" dirty="0" smtClean="0">
                <a:solidFill>
                  <a:schemeClr val="bg1"/>
                </a:solidFill>
              </a:rPr>
              <a:t>exploited to work, sex,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and surgical removals for money</a:t>
            </a:r>
          </a:p>
          <a:p>
            <a:pPr>
              <a:buNone/>
            </a:pPr>
            <a:endParaRPr lang="en-US" altLang="ko-K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BLINDED, ANA’S STORY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372" y="1500174"/>
            <a:ext cx="4757742" cy="4709160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Ana was a victim of human trafficking: Sexual</a:t>
            </a:r>
          </a:p>
          <a:p>
            <a:r>
              <a:rPr lang="en-US" altLang="ko-KR" dirty="0" smtClean="0"/>
              <a:t>She fell in love with a man</a:t>
            </a:r>
          </a:p>
          <a:p>
            <a:r>
              <a:rPr lang="en-US" altLang="ko-KR" dirty="0" smtClean="0"/>
              <a:t>Parents were unhappy, therefore boyfriend suggests running away</a:t>
            </a:r>
          </a:p>
          <a:p>
            <a:r>
              <a:rPr lang="en-US" altLang="ko-KR" dirty="0" smtClean="0"/>
              <a:t>Boyfriend encourages Ana to sell herself to other men</a:t>
            </a:r>
          </a:p>
          <a:p>
            <a:r>
              <a:rPr lang="en-US" altLang="ko-KR" dirty="0" smtClean="0"/>
              <a:t>Ana does, then she is blind folded and sold to various parts of Europe</a:t>
            </a:r>
          </a:p>
          <a:p>
            <a:r>
              <a:rPr lang="en-US" altLang="ko-KR" dirty="0" smtClean="0"/>
              <a:t>Finally runs away and returns to her home through the police</a:t>
            </a:r>
          </a:p>
        </p:txBody>
      </p:sp>
      <p:pic>
        <p:nvPicPr>
          <p:cNvPr id="4098" name="Picture 2" descr="C:\Users\이재호\Pictures\2009-05-19-Lozova_trafficking_preventio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366857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Bibliography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UNODC: United Nations office on Drugs and Crime, What is </a:t>
            </a:r>
            <a:r>
              <a:rPr lang="en-US" altLang="ko-KR" dirty="0" smtClean="0"/>
              <a:t>human trafficking, </a:t>
            </a:r>
            <a:r>
              <a:rPr lang="en-US" altLang="ko-KR" dirty="0" smtClean="0">
                <a:hlinkClick r:id="rId2"/>
              </a:rPr>
              <a:t>http://</a:t>
            </a:r>
            <a:r>
              <a:rPr lang="en-US" altLang="ko-KR" dirty="0" smtClean="0">
                <a:hlinkClick r:id="rId2"/>
              </a:rPr>
              <a:t>www.unodc.org/unodc/en/human-trafficking/what-is-human-trafficking.html</a:t>
            </a:r>
            <a:endParaRPr lang="en-US" altLang="ko-KR" dirty="0" smtClean="0"/>
          </a:p>
          <a:p>
            <a:r>
              <a:rPr lang="en-US" altLang="ko-KR" dirty="0" smtClean="0">
                <a:hlinkClick r:id="rId3"/>
              </a:rPr>
              <a:t>http://</a:t>
            </a:r>
            <a:r>
              <a:rPr lang="en-US" altLang="ko-KR" dirty="0" smtClean="0">
                <a:hlinkClick r:id="rId3"/>
              </a:rPr>
              <a:t>vietnameseworkersabroad.files.wordpress.com/2009/03/human-wrists1.jpg</a:t>
            </a:r>
            <a:endParaRPr lang="en-US" altLang="ko-KR" dirty="0" smtClean="0"/>
          </a:p>
          <a:p>
            <a:r>
              <a:rPr lang="en-US" altLang="ko-KR" dirty="0" smtClean="0">
                <a:hlinkClick r:id="rId4"/>
              </a:rPr>
              <a:t>http://</a:t>
            </a:r>
            <a:r>
              <a:rPr lang="en-US" altLang="ko-KR" dirty="0" smtClean="0">
                <a:hlinkClick r:id="rId4"/>
              </a:rPr>
              <a:t>www.humantrafficking.org.uk/images/human%20trafficking2.jpg</a:t>
            </a:r>
            <a:endParaRPr lang="en-US" altLang="ko-KR" dirty="0" smtClean="0"/>
          </a:p>
          <a:p>
            <a:r>
              <a:rPr lang="en-US" altLang="ko-KR" dirty="0" smtClean="0">
                <a:hlinkClick r:id="rId5"/>
              </a:rPr>
              <a:t>http://</a:t>
            </a:r>
            <a:r>
              <a:rPr lang="en-US" altLang="ko-KR" dirty="0" smtClean="0">
                <a:hlinkClick r:id="rId5"/>
              </a:rPr>
              <a:t>news.wbru.com/wp-content/uploads/2009/04/mvcorks.jpg</a:t>
            </a:r>
            <a:endParaRPr lang="en-US" altLang="ko-KR" dirty="0" smtClean="0"/>
          </a:p>
          <a:p>
            <a:r>
              <a:rPr lang="en-US" altLang="ko-KR" dirty="0" smtClean="0"/>
              <a:t>Blinded, Article from </a:t>
            </a:r>
            <a:r>
              <a:rPr lang="en-US" altLang="ko-KR" dirty="0" smtClean="0"/>
              <a:t>the Huffington Post, </a:t>
            </a:r>
            <a:r>
              <a:rPr lang="en-US" altLang="ko-KR" dirty="0" smtClean="0">
                <a:hlinkClick r:id="rId6"/>
              </a:rPr>
              <a:t>http://www.huffingtonpost.com/catholic-relief-services/blinded_b_205602.html?view=print</a:t>
            </a:r>
            <a:r>
              <a:rPr lang="en-US" altLang="ko-KR" dirty="0" smtClean="0">
                <a:hlinkClick r:id="rId6"/>
              </a:rPr>
              <a:t>/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선">
  <a:themeElements>
    <a:clrScheme name="광선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광선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광선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279</Words>
  <Application>Microsoft Office PowerPoint</Application>
  <PresentationFormat>화면 슬라이드 쇼(4:3)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광선</vt:lpstr>
      <vt:lpstr>HuMAN TRAFFICKING STOP IT NOW</vt:lpstr>
      <vt:lpstr>WHAT IS HUMAN TRAFFICKING?</vt:lpstr>
      <vt:lpstr>FORMS and STAGES OF HUMAN TRAFFICKING</vt:lpstr>
      <vt:lpstr>BLINDED, ANA’S STORY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TRAFFICKING STOP IT NOW</dc:title>
  <dc:creator>이재호</dc:creator>
  <cp:lastModifiedBy>이재호</cp:lastModifiedBy>
  <cp:revision>5</cp:revision>
  <dcterms:created xsi:type="dcterms:W3CDTF">2009-10-11T12:12:48Z</dcterms:created>
  <dcterms:modified xsi:type="dcterms:W3CDTF">2009-10-11T12:51:41Z</dcterms:modified>
</cp:coreProperties>
</file>